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2"/>
  </p:notesMasterIdLst>
  <p:handoutMasterIdLst>
    <p:handoutMasterId r:id="rId13"/>
  </p:handoutMasterIdLst>
  <p:sldIdLst>
    <p:sldId id="265" r:id="rId3"/>
    <p:sldId id="324" r:id="rId4"/>
    <p:sldId id="315" r:id="rId5"/>
    <p:sldId id="321" r:id="rId6"/>
    <p:sldId id="322" r:id="rId7"/>
    <p:sldId id="323" r:id="rId8"/>
    <p:sldId id="316" r:id="rId9"/>
    <p:sldId id="320" r:id="rId10"/>
    <p:sldId id="325" r:id="rId11"/>
  </p:sldIdLst>
  <p:sldSz cx="12188825" cy="6858000"/>
  <p:notesSz cx="6858000" cy="9144000"/>
  <p:custDataLst>
    <p:tags r:id="rId1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030">
          <p15:clr>
            <a:srgbClr val="A4A3A4"/>
          </p15:clr>
        </p15:guide>
        <p15:guide id="3" orient="horz" pos="1200">
          <p15:clr>
            <a:srgbClr val="A4A3A4"/>
          </p15:clr>
        </p15:guide>
        <p15:guide id="4" orient="horz" pos="1008">
          <p15:clr>
            <a:srgbClr val="A4A3A4"/>
          </p15:clr>
        </p15:guide>
        <p15:guide id="5" orient="horz" pos="3792">
          <p15:clr>
            <a:srgbClr val="A4A3A4"/>
          </p15:clr>
        </p15:guide>
        <p15:guide id="6" orient="horz">
          <p15:clr>
            <a:srgbClr val="A4A3A4"/>
          </p15:clr>
        </p15:guide>
        <p15:guide id="7" orient="horz" pos="3360">
          <p15:clr>
            <a:srgbClr val="A4A3A4"/>
          </p15:clr>
        </p15:guide>
        <p15:guide id="8" orient="horz" pos="3312">
          <p15:clr>
            <a:srgbClr val="A4A3A4"/>
          </p15:clr>
        </p15:guide>
        <p15:guide id="9" orient="horz" pos="240">
          <p15:clr>
            <a:srgbClr val="A4A3A4"/>
          </p15:clr>
        </p15:guide>
        <p15:guide id="10" orient="horz" pos="432">
          <p15:clr>
            <a:srgbClr val="A4A3A4"/>
          </p15:clr>
        </p15:guide>
        <p15:guide id="11" orient="horz" pos="2784">
          <p15:clr>
            <a:srgbClr val="A4A3A4"/>
          </p15:clr>
        </p15:guide>
        <p15:guide id="12" pos="3839">
          <p15:clr>
            <a:srgbClr val="A4A3A4"/>
          </p15:clr>
        </p15:guide>
        <p15:guide id="13" pos="959">
          <p15:clr>
            <a:srgbClr val="A4A3A4"/>
          </p15:clr>
        </p15:guide>
        <p15:guide id="14" pos="6143">
          <p15:clr>
            <a:srgbClr val="A4A3A4"/>
          </p15:clr>
        </p15:guide>
        <p15:guide id="15" pos="1247">
          <p15:clr>
            <a:srgbClr val="A4A3A4"/>
          </p15:clr>
        </p15:guide>
        <p15:guide id="16" pos="7007">
          <p15:clr>
            <a:srgbClr val="A4A3A4"/>
          </p15:clr>
        </p15:guide>
        <p15:guide id="17" pos="5855">
          <p15:clr>
            <a:srgbClr val="A4A3A4"/>
          </p15:clr>
        </p15:guide>
        <p15:guide id="18" pos="671">
          <p15:clr>
            <a:srgbClr val="A4A3A4"/>
          </p15:clr>
        </p15:guide>
        <p15:guide id="19" pos="7151">
          <p15:clr>
            <a:srgbClr val="A4A3A4"/>
          </p15:clr>
        </p15:guide>
        <p15:guide id="20" pos="3119">
          <p15:clr>
            <a:srgbClr val="A4A3A4"/>
          </p15:clr>
        </p15:guide>
        <p15:guide id="21" pos="39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29" autoAdjust="0"/>
  </p:normalViewPr>
  <p:slideViewPr>
    <p:cSldViewPr showGuides="1">
      <p:cViewPr varScale="1">
        <p:scale>
          <a:sx n="114" d="100"/>
          <a:sy n="114" d="100"/>
        </p:scale>
        <p:origin x="414" y="108"/>
      </p:cViewPr>
      <p:guideLst>
        <p:guide orient="horz" pos="2160"/>
        <p:guide orient="horz" pos="4030"/>
        <p:guide orient="horz" pos="1200"/>
        <p:guide orient="horz" pos="1008"/>
        <p:guide orient="horz" pos="3792"/>
        <p:guide orient="horz"/>
        <p:guide orient="horz" pos="3360"/>
        <p:guide orient="horz" pos="3312"/>
        <p:guide orient="horz" pos="240"/>
        <p:guide orient="horz" pos="432"/>
        <p:guide orient="horz" pos="2784"/>
        <p:guide pos="3839"/>
        <p:guide pos="959"/>
        <p:guide pos="6143"/>
        <p:guide pos="1247"/>
        <p:guide pos="7007"/>
        <p:guide pos="5855"/>
        <p:guide pos="671"/>
        <p:guide pos="7151"/>
        <p:guide pos="3119"/>
        <p:guide pos="39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57" d="100"/>
          <a:sy n="57" d="100"/>
        </p:scale>
        <p:origin x="1200" y="4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gs" Target="tags/tag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C258136-870E-42E5-AC8A-26F525DAA2B0}" type="doc">
      <dgm:prSet loTypeId="urn:microsoft.com/office/officeart/2009/3/layout/HorizontalOrganizationChart" loCatId="hierarchy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ro-RO"/>
        </a:p>
      </dgm:t>
    </dgm:pt>
    <dgm:pt modelId="{B2774A34-547D-40B5-AB04-F083FCDCE176}">
      <dgm:prSet phldrT="[Text]"/>
      <dgm:spPr/>
      <dgm:t>
        <a:bodyPr/>
        <a:lstStyle/>
        <a:p>
          <a:r>
            <a:rPr lang="ro-RO" dirty="0"/>
            <a:t>Document</a:t>
          </a:r>
        </a:p>
      </dgm:t>
    </dgm:pt>
    <dgm:pt modelId="{CE11DA44-3573-44C6-A559-84678EA89C2F}" type="parTrans" cxnId="{3CE9C79D-97F7-4A43-8611-3BEDF6536888}">
      <dgm:prSet/>
      <dgm:spPr/>
      <dgm:t>
        <a:bodyPr/>
        <a:lstStyle/>
        <a:p>
          <a:endParaRPr lang="ro-RO"/>
        </a:p>
      </dgm:t>
    </dgm:pt>
    <dgm:pt modelId="{0864FCC6-5A08-4322-A73B-819F636CF0BA}" type="sibTrans" cxnId="{3CE9C79D-97F7-4A43-8611-3BEDF6536888}">
      <dgm:prSet/>
      <dgm:spPr/>
      <dgm:t>
        <a:bodyPr/>
        <a:lstStyle/>
        <a:p>
          <a:endParaRPr lang="ro-RO"/>
        </a:p>
      </dgm:t>
    </dgm:pt>
    <dgm:pt modelId="{3747D7B5-5722-40AB-8CD4-B9A034F16BDF}" type="asst">
      <dgm:prSet phldrT="[Text]"/>
      <dgm:spPr>
        <a:solidFill>
          <a:schemeClr val="accent4"/>
        </a:solidFill>
      </dgm:spPr>
      <dgm:t>
        <a:bodyPr/>
        <a:lstStyle/>
        <a:p>
          <a:r>
            <a:rPr lang="ro-RO" dirty="0"/>
            <a:t>Mijloc transport</a:t>
          </a:r>
        </a:p>
      </dgm:t>
    </dgm:pt>
    <dgm:pt modelId="{244E3AC2-1FD2-4A33-821C-141CAE4081D4}" type="parTrans" cxnId="{AA5F5084-6041-4A54-BFF2-D8C9988512F6}">
      <dgm:prSet/>
      <dgm:spPr>
        <a:ln>
          <a:solidFill>
            <a:schemeClr val="accent4"/>
          </a:solidFill>
        </a:ln>
      </dgm:spPr>
      <dgm:t>
        <a:bodyPr/>
        <a:lstStyle/>
        <a:p>
          <a:endParaRPr lang="ro-RO"/>
        </a:p>
      </dgm:t>
    </dgm:pt>
    <dgm:pt modelId="{480FBD2F-9FAB-4958-99E5-3758542865D6}" type="sibTrans" cxnId="{AA5F5084-6041-4A54-BFF2-D8C9988512F6}">
      <dgm:prSet/>
      <dgm:spPr/>
      <dgm:t>
        <a:bodyPr/>
        <a:lstStyle/>
        <a:p>
          <a:endParaRPr lang="ro-RO"/>
        </a:p>
      </dgm:t>
    </dgm:pt>
    <dgm:pt modelId="{823E3182-5271-4202-9568-8D8772D02B36}">
      <dgm:prSet phldrT="[Text]"/>
      <dgm:spPr>
        <a:solidFill>
          <a:schemeClr val="accent5"/>
        </a:solidFill>
      </dgm:spPr>
      <dgm:t>
        <a:bodyPr/>
        <a:lstStyle/>
        <a:p>
          <a:r>
            <a:rPr lang="en-US" noProof="0" dirty="0"/>
            <a:t>Checkpoints</a:t>
          </a:r>
        </a:p>
      </dgm:t>
    </dgm:pt>
    <dgm:pt modelId="{7052F37D-4C54-49EF-8A44-7319C239FC67}" type="parTrans" cxnId="{117FAFAE-703C-4C79-860C-F6A654AE9E00}">
      <dgm:prSet/>
      <dgm:spPr>
        <a:ln>
          <a:solidFill>
            <a:schemeClr val="accent5"/>
          </a:solidFill>
        </a:ln>
      </dgm:spPr>
      <dgm:t>
        <a:bodyPr/>
        <a:lstStyle/>
        <a:p>
          <a:endParaRPr lang="ro-RO"/>
        </a:p>
      </dgm:t>
    </dgm:pt>
    <dgm:pt modelId="{62DB2137-8C03-41CC-B6A3-8606C31F89B6}" type="sibTrans" cxnId="{117FAFAE-703C-4C79-860C-F6A654AE9E00}">
      <dgm:prSet/>
      <dgm:spPr/>
      <dgm:t>
        <a:bodyPr/>
        <a:lstStyle/>
        <a:p>
          <a:endParaRPr lang="ro-RO"/>
        </a:p>
      </dgm:t>
    </dgm:pt>
    <dgm:pt modelId="{339C01C3-B063-4120-A0A5-DF642D9AE712}">
      <dgm:prSet phldrT="[Text]"/>
      <dgm:spPr/>
      <dgm:t>
        <a:bodyPr/>
        <a:lstStyle/>
        <a:p>
          <a:r>
            <a:rPr lang="en-US" noProof="0" dirty="0"/>
            <a:t>Directions</a:t>
          </a:r>
        </a:p>
      </dgm:t>
    </dgm:pt>
    <dgm:pt modelId="{CEF1ED73-A965-4406-848E-D501DFB43615}" type="parTrans" cxnId="{01A09FF8-A2D7-4902-BE87-AC39E4F1A009}">
      <dgm:prSet/>
      <dgm:spPr/>
      <dgm:t>
        <a:bodyPr/>
        <a:lstStyle/>
        <a:p>
          <a:endParaRPr lang="ro-RO"/>
        </a:p>
      </dgm:t>
    </dgm:pt>
    <dgm:pt modelId="{78BDE3B0-C0F4-4243-81F6-0A62BE788447}" type="sibTrans" cxnId="{01A09FF8-A2D7-4902-BE87-AC39E4F1A009}">
      <dgm:prSet/>
      <dgm:spPr/>
      <dgm:t>
        <a:bodyPr/>
        <a:lstStyle/>
        <a:p>
          <a:endParaRPr lang="ro-RO"/>
        </a:p>
      </dgm:t>
    </dgm:pt>
    <dgm:pt modelId="{4347A83A-0676-4B7F-BBAE-6BF762E78C22}" type="pres">
      <dgm:prSet presAssocID="{2C258136-870E-42E5-AC8A-26F525DAA2B0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889948D-883D-4E8D-ADF9-75B504B12B59}" type="pres">
      <dgm:prSet presAssocID="{B2774A34-547D-40B5-AB04-F083FCDCE176}" presName="hierRoot1" presStyleCnt="0">
        <dgm:presLayoutVars>
          <dgm:hierBranch val="init"/>
        </dgm:presLayoutVars>
      </dgm:prSet>
      <dgm:spPr/>
    </dgm:pt>
    <dgm:pt modelId="{2E68FBE2-C006-4781-AA88-BAEE7C41937E}" type="pres">
      <dgm:prSet presAssocID="{B2774A34-547D-40B5-AB04-F083FCDCE176}" presName="rootComposite1" presStyleCnt="0"/>
      <dgm:spPr/>
    </dgm:pt>
    <dgm:pt modelId="{7AA87B76-09C9-43EA-8EFB-A6C325798AB0}" type="pres">
      <dgm:prSet presAssocID="{B2774A34-547D-40B5-AB04-F083FCDCE176}" presName="rootText1" presStyleLbl="node0" presStyleIdx="0" presStyleCnt="1">
        <dgm:presLayoutVars>
          <dgm:chPref val="3"/>
        </dgm:presLayoutVars>
      </dgm:prSet>
      <dgm:spPr/>
    </dgm:pt>
    <dgm:pt modelId="{DBD348D9-7191-4EFE-BBFA-F13A45E6868B}" type="pres">
      <dgm:prSet presAssocID="{B2774A34-547D-40B5-AB04-F083FCDCE176}" presName="rootConnector1" presStyleLbl="node1" presStyleIdx="0" presStyleCnt="0"/>
      <dgm:spPr/>
    </dgm:pt>
    <dgm:pt modelId="{E8582891-7821-4479-A94F-842E5EAE5A82}" type="pres">
      <dgm:prSet presAssocID="{B2774A34-547D-40B5-AB04-F083FCDCE176}" presName="hierChild2" presStyleCnt="0"/>
      <dgm:spPr/>
    </dgm:pt>
    <dgm:pt modelId="{31A73DB4-7B7A-4774-BBB5-9D1B559D9CF2}" type="pres">
      <dgm:prSet presAssocID="{7052F37D-4C54-49EF-8A44-7319C239FC67}" presName="Name64" presStyleLbl="parChTrans1D2" presStyleIdx="0" presStyleCnt="3"/>
      <dgm:spPr/>
    </dgm:pt>
    <dgm:pt modelId="{4780937C-78DF-4C39-B37E-EEEB6DED18EB}" type="pres">
      <dgm:prSet presAssocID="{823E3182-5271-4202-9568-8D8772D02B36}" presName="hierRoot2" presStyleCnt="0">
        <dgm:presLayoutVars>
          <dgm:hierBranch val="init"/>
        </dgm:presLayoutVars>
      </dgm:prSet>
      <dgm:spPr/>
    </dgm:pt>
    <dgm:pt modelId="{411A4D77-EA41-42B5-94E5-6A0A920CB9FB}" type="pres">
      <dgm:prSet presAssocID="{823E3182-5271-4202-9568-8D8772D02B36}" presName="rootComposite" presStyleCnt="0"/>
      <dgm:spPr/>
    </dgm:pt>
    <dgm:pt modelId="{B591F2EE-005B-4F76-89DB-5DFE49BB4856}" type="pres">
      <dgm:prSet presAssocID="{823E3182-5271-4202-9568-8D8772D02B36}" presName="rootText" presStyleLbl="node2" presStyleIdx="0" presStyleCnt="2">
        <dgm:presLayoutVars>
          <dgm:chPref val="3"/>
        </dgm:presLayoutVars>
      </dgm:prSet>
      <dgm:spPr/>
    </dgm:pt>
    <dgm:pt modelId="{F1A89158-62E2-4029-82F9-52024E022804}" type="pres">
      <dgm:prSet presAssocID="{823E3182-5271-4202-9568-8D8772D02B36}" presName="rootConnector" presStyleLbl="node2" presStyleIdx="0" presStyleCnt="2"/>
      <dgm:spPr/>
    </dgm:pt>
    <dgm:pt modelId="{6B896BEE-E3B7-4B40-ABB3-70B5368DFB45}" type="pres">
      <dgm:prSet presAssocID="{823E3182-5271-4202-9568-8D8772D02B36}" presName="hierChild4" presStyleCnt="0"/>
      <dgm:spPr/>
    </dgm:pt>
    <dgm:pt modelId="{F16046A2-B640-44C1-B1A3-193AECC5755B}" type="pres">
      <dgm:prSet presAssocID="{823E3182-5271-4202-9568-8D8772D02B36}" presName="hierChild5" presStyleCnt="0"/>
      <dgm:spPr/>
    </dgm:pt>
    <dgm:pt modelId="{A4E30345-65B7-4D10-B906-1A714E491270}" type="pres">
      <dgm:prSet presAssocID="{CEF1ED73-A965-4406-848E-D501DFB43615}" presName="Name64" presStyleLbl="parChTrans1D2" presStyleIdx="1" presStyleCnt="3"/>
      <dgm:spPr/>
    </dgm:pt>
    <dgm:pt modelId="{B3416650-F869-4726-86A6-AF6A81FAC506}" type="pres">
      <dgm:prSet presAssocID="{339C01C3-B063-4120-A0A5-DF642D9AE712}" presName="hierRoot2" presStyleCnt="0">
        <dgm:presLayoutVars>
          <dgm:hierBranch val="init"/>
        </dgm:presLayoutVars>
      </dgm:prSet>
      <dgm:spPr/>
    </dgm:pt>
    <dgm:pt modelId="{6F54CC6E-9AB2-40FC-9BFC-2F8E7FE19B42}" type="pres">
      <dgm:prSet presAssocID="{339C01C3-B063-4120-A0A5-DF642D9AE712}" presName="rootComposite" presStyleCnt="0"/>
      <dgm:spPr/>
    </dgm:pt>
    <dgm:pt modelId="{F40B4513-3176-44F1-81F8-AA5D37DC5754}" type="pres">
      <dgm:prSet presAssocID="{339C01C3-B063-4120-A0A5-DF642D9AE712}" presName="rootText" presStyleLbl="node2" presStyleIdx="1" presStyleCnt="2">
        <dgm:presLayoutVars>
          <dgm:chPref val="3"/>
        </dgm:presLayoutVars>
      </dgm:prSet>
      <dgm:spPr/>
    </dgm:pt>
    <dgm:pt modelId="{E981DD49-0EBE-40DE-9022-B937FEF146E1}" type="pres">
      <dgm:prSet presAssocID="{339C01C3-B063-4120-A0A5-DF642D9AE712}" presName="rootConnector" presStyleLbl="node2" presStyleIdx="1" presStyleCnt="2"/>
      <dgm:spPr/>
    </dgm:pt>
    <dgm:pt modelId="{C6C80DD4-A715-40B1-88CD-3A239A4C0D7E}" type="pres">
      <dgm:prSet presAssocID="{339C01C3-B063-4120-A0A5-DF642D9AE712}" presName="hierChild4" presStyleCnt="0"/>
      <dgm:spPr/>
    </dgm:pt>
    <dgm:pt modelId="{6462F3CC-5DF7-4ABB-B642-BC15AC304CCF}" type="pres">
      <dgm:prSet presAssocID="{339C01C3-B063-4120-A0A5-DF642D9AE712}" presName="hierChild5" presStyleCnt="0"/>
      <dgm:spPr/>
    </dgm:pt>
    <dgm:pt modelId="{772274F4-924A-4987-AC47-32AADAAE2349}" type="pres">
      <dgm:prSet presAssocID="{B2774A34-547D-40B5-AB04-F083FCDCE176}" presName="hierChild3" presStyleCnt="0"/>
      <dgm:spPr/>
    </dgm:pt>
    <dgm:pt modelId="{CBA1220E-0917-43B6-B3F8-49E0A86DC142}" type="pres">
      <dgm:prSet presAssocID="{244E3AC2-1FD2-4A33-821C-141CAE4081D4}" presName="Name115" presStyleLbl="parChTrans1D2" presStyleIdx="2" presStyleCnt="3"/>
      <dgm:spPr/>
    </dgm:pt>
    <dgm:pt modelId="{E37CEF68-ADA2-40B5-98CA-E596C1F5FE53}" type="pres">
      <dgm:prSet presAssocID="{3747D7B5-5722-40AB-8CD4-B9A034F16BDF}" presName="hierRoot3" presStyleCnt="0">
        <dgm:presLayoutVars>
          <dgm:hierBranch val="init"/>
        </dgm:presLayoutVars>
      </dgm:prSet>
      <dgm:spPr/>
    </dgm:pt>
    <dgm:pt modelId="{41A6DA4D-442C-4FF4-82BD-3880DD432FA6}" type="pres">
      <dgm:prSet presAssocID="{3747D7B5-5722-40AB-8CD4-B9A034F16BDF}" presName="rootComposite3" presStyleCnt="0"/>
      <dgm:spPr/>
    </dgm:pt>
    <dgm:pt modelId="{1780729B-93C0-400D-AF5C-E3CE32FD3C8B}" type="pres">
      <dgm:prSet presAssocID="{3747D7B5-5722-40AB-8CD4-B9A034F16BDF}" presName="rootText3" presStyleLbl="asst1" presStyleIdx="0" presStyleCnt="1">
        <dgm:presLayoutVars>
          <dgm:chPref val="3"/>
        </dgm:presLayoutVars>
      </dgm:prSet>
      <dgm:spPr/>
    </dgm:pt>
    <dgm:pt modelId="{1CBF61FB-514F-4563-BD7D-B3DE43479F1D}" type="pres">
      <dgm:prSet presAssocID="{3747D7B5-5722-40AB-8CD4-B9A034F16BDF}" presName="rootConnector3" presStyleLbl="asst1" presStyleIdx="0" presStyleCnt="1"/>
      <dgm:spPr/>
    </dgm:pt>
    <dgm:pt modelId="{4417773D-C2C6-42F6-8062-BD654C26B722}" type="pres">
      <dgm:prSet presAssocID="{3747D7B5-5722-40AB-8CD4-B9A034F16BDF}" presName="hierChild6" presStyleCnt="0"/>
      <dgm:spPr/>
    </dgm:pt>
    <dgm:pt modelId="{A1358C9C-DD29-4F22-BE03-2F6D1FE18AB2}" type="pres">
      <dgm:prSet presAssocID="{3747D7B5-5722-40AB-8CD4-B9A034F16BDF}" presName="hierChild7" presStyleCnt="0"/>
      <dgm:spPr/>
    </dgm:pt>
  </dgm:ptLst>
  <dgm:cxnLst>
    <dgm:cxn modelId="{35F3B0EC-89C5-4F38-BC25-45222B0A76FE}" type="presOf" srcId="{B2774A34-547D-40B5-AB04-F083FCDCE176}" destId="{7AA87B76-09C9-43EA-8EFB-A6C325798AB0}" srcOrd="0" destOrd="0" presId="urn:microsoft.com/office/officeart/2009/3/layout/HorizontalOrganizationChart"/>
    <dgm:cxn modelId="{01A09FF8-A2D7-4902-BE87-AC39E4F1A009}" srcId="{B2774A34-547D-40B5-AB04-F083FCDCE176}" destId="{339C01C3-B063-4120-A0A5-DF642D9AE712}" srcOrd="2" destOrd="0" parTransId="{CEF1ED73-A965-4406-848E-D501DFB43615}" sibTransId="{78BDE3B0-C0F4-4243-81F6-0A62BE788447}"/>
    <dgm:cxn modelId="{2EF32BAD-D843-4787-B7CE-E02507E10069}" type="presOf" srcId="{3747D7B5-5722-40AB-8CD4-B9A034F16BDF}" destId="{1780729B-93C0-400D-AF5C-E3CE32FD3C8B}" srcOrd="0" destOrd="0" presId="urn:microsoft.com/office/officeart/2009/3/layout/HorizontalOrganizationChart"/>
    <dgm:cxn modelId="{B612BD2E-3B53-49D8-A761-5FD65527FCDD}" type="presOf" srcId="{339C01C3-B063-4120-A0A5-DF642D9AE712}" destId="{F40B4513-3176-44F1-81F8-AA5D37DC5754}" srcOrd="0" destOrd="0" presId="urn:microsoft.com/office/officeart/2009/3/layout/HorizontalOrganizationChart"/>
    <dgm:cxn modelId="{BF864F7D-FE6A-41D4-995A-A70FEFA633EE}" type="presOf" srcId="{7052F37D-4C54-49EF-8A44-7319C239FC67}" destId="{31A73DB4-7B7A-4774-BBB5-9D1B559D9CF2}" srcOrd="0" destOrd="0" presId="urn:microsoft.com/office/officeart/2009/3/layout/HorizontalOrganizationChart"/>
    <dgm:cxn modelId="{3FC6385C-DB29-4348-8159-485FCA6542DF}" type="presOf" srcId="{2C258136-870E-42E5-AC8A-26F525DAA2B0}" destId="{4347A83A-0676-4B7F-BBAE-6BF762E78C22}" srcOrd="0" destOrd="0" presId="urn:microsoft.com/office/officeart/2009/3/layout/HorizontalOrganizationChart"/>
    <dgm:cxn modelId="{A71A8943-C12D-4D46-95E0-9C67AA801B37}" type="presOf" srcId="{339C01C3-B063-4120-A0A5-DF642D9AE712}" destId="{E981DD49-0EBE-40DE-9022-B937FEF146E1}" srcOrd="1" destOrd="0" presId="urn:microsoft.com/office/officeart/2009/3/layout/HorizontalOrganizationChart"/>
    <dgm:cxn modelId="{117FAFAE-703C-4C79-860C-F6A654AE9E00}" srcId="{B2774A34-547D-40B5-AB04-F083FCDCE176}" destId="{823E3182-5271-4202-9568-8D8772D02B36}" srcOrd="1" destOrd="0" parTransId="{7052F37D-4C54-49EF-8A44-7319C239FC67}" sibTransId="{62DB2137-8C03-41CC-B6A3-8606C31F89B6}"/>
    <dgm:cxn modelId="{AA5F5084-6041-4A54-BFF2-D8C9988512F6}" srcId="{B2774A34-547D-40B5-AB04-F083FCDCE176}" destId="{3747D7B5-5722-40AB-8CD4-B9A034F16BDF}" srcOrd="0" destOrd="0" parTransId="{244E3AC2-1FD2-4A33-821C-141CAE4081D4}" sibTransId="{480FBD2F-9FAB-4958-99E5-3758542865D6}"/>
    <dgm:cxn modelId="{4CAA53CD-E89E-4320-8AE7-87FD3B7FA66C}" type="presOf" srcId="{823E3182-5271-4202-9568-8D8772D02B36}" destId="{B591F2EE-005B-4F76-89DB-5DFE49BB4856}" srcOrd="0" destOrd="0" presId="urn:microsoft.com/office/officeart/2009/3/layout/HorizontalOrganizationChart"/>
    <dgm:cxn modelId="{F980C2AF-51F8-46E4-A56A-22393D909D30}" type="presOf" srcId="{3747D7B5-5722-40AB-8CD4-B9A034F16BDF}" destId="{1CBF61FB-514F-4563-BD7D-B3DE43479F1D}" srcOrd="1" destOrd="0" presId="urn:microsoft.com/office/officeart/2009/3/layout/HorizontalOrganizationChart"/>
    <dgm:cxn modelId="{D2C104DF-B9AD-43A9-BA16-6F16F1C3109A}" type="presOf" srcId="{823E3182-5271-4202-9568-8D8772D02B36}" destId="{F1A89158-62E2-4029-82F9-52024E022804}" srcOrd="1" destOrd="0" presId="urn:microsoft.com/office/officeart/2009/3/layout/HorizontalOrganizationChart"/>
    <dgm:cxn modelId="{00E1C153-F657-4336-B1B7-ADB87EC6C9C6}" type="presOf" srcId="{B2774A34-547D-40B5-AB04-F083FCDCE176}" destId="{DBD348D9-7191-4EFE-BBFA-F13A45E6868B}" srcOrd="1" destOrd="0" presId="urn:microsoft.com/office/officeart/2009/3/layout/HorizontalOrganizationChart"/>
    <dgm:cxn modelId="{3CE9C79D-97F7-4A43-8611-3BEDF6536888}" srcId="{2C258136-870E-42E5-AC8A-26F525DAA2B0}" destId="{B2774A34-547D-40B5-AB04-F083FCDCE176}" srcOrd="0" destOrd="0" parTransId="{CE11DA44-3573-44C6-A559-84678EA89C2F}" sibTransId="{0864FCC6-5A08-4322-A73B-819F636CF0BA}"/>
    <dgm:cxn modelId="{A4E02C1C-E687-4212-84BA-4796517F0E45}" type="presOf" srcId="{244E3AC2-1FD2-4A33-821C-141CAE4081D4}" destId="{CBA1220E-0917-43B6-B3F8-49E0A86DC142}" srcOrd="0" destOrd="0" presId="urn:microsoft.com/office/officeart/2009/3/layout/HorizontalOrganizationChart"/>
    <dgm:cxn modelId="{8A0C7B8C-9B6A-4A53-8D4B-1B678742FAB5}" type="presOf" srcId="{CEF1ED73-A965-4406-848E-D501DFB43615}" destId="{A4E30345-65B7-4D10-B906-1A714E491270}" srcOrd="0" destOrd="0" presId="urn:microsoft.com/office/officeart/2009/3/layout/HorizontalOrganizationChart"/>
    <dgm:cxn modelId="{D39D4BF0-A9F4-422E-A0A0-E498D9BC549A}" type="presParOf" srcId="{4347A83A-0676-4B7F-BBAE-6BF762E78C22}" destId="{8889948D-883D-4E8D-ADF9-75B504B12B59}" srcOrd="0" destOrd="0" presId="urn:microsoft.com/office/officeart/2009/3/layout/HorizontalOrganizationChart"/>
    <dgm:cxn modelId="{F8AB0903-F463-4B41-9732-93FD87C78E84}" type="presParOf" srcId="{8889948D-883D-4E8D-ADF9-75B504B12B59}" destId="{2E68FBE2-C006-4781-AA88-BAEE7C41937E}" srcOrd="0" destOrd="0" presId="urn:microsoft.com/office/officeart/2009/3/layout/HorizontalOrganizationChart"/>
    <dgm:cxn modelId="{DA5EBDF5-3452-4FDB-BDA2-4DBFA9CACD11}" type="presParOf" srcId="{2E68FBE2-C006-4781-AA88-BAEE7C41937E}" destId="{7AA87B76-09C9-43EA-8EFB-A6C325798AB0}" srcOrd="0" destOrd="0" presId="urn:microsoft.com/office/officeart/2009/3/layout/HorizontalOrganizationChart"/>
    <dgm:cxn modelId="{D0BAFB09-B73E-4C98-99F7-CCAA8438C9E9}" type="presParOf" srcId="{2E68FBE2-C006-4781-AA88-BAEE7C41937E}" destId="{DBD348D9-7191-4EFE-BBFA-F13A45E6868B}" srcOrd="1" destOrd="0" presId="urn:microsoft.com/office/officeart/2009/3/layout/HorizontalOrganizationChart"/>
    <dgm:cxn modelId="{60E21830-5884-4B9F-93B2-FAF8E91A3D10}" type="presParOf" srcId="{8889948D-883D-4E8D-ADF9-75B504B12B59}" destId="{E8582891-7821-4479-A94F-842E5EAE5A82}" srcOrd="1" destOrd="0" presId="urn:microsoft.com/office/officeart/2009/3/layout/HorizontalOrganizationChart"/>
    <dgm:cxn modelId="{4E6BC8CA-4AA5-481E-AFD1-9414FEA48F7D}" type="presParOf" srcId="{E8582891-7821-4479-A94F-842E5EAE5A82}" destId="{31A73DB4-7B7A-4774-BBB5-9D1B559D9CF2}" srcOrd="0" destOrd="0" presId="urn:microsoft.com/office/officeart/2009/3/layout/HorizontalOrganizationChart"/>
    <dgm:cxn modelId="{775E26FC-B4C4-4FFB-A76C-549DD11B6EDD}" type="presParOf" srcId="{E8582891-7821-4479-A94F-842E5EAE5A82}" destId="{4780937C-78DF-4C39-B37E-EEEB6DED18EB}" srcOrd="1" destOrd="0" presId="urn:microsoft.com/office/officeart/2009/3/layout/HorizontalOrganizationChart"/>
    <dgm:cxn modelId="{6423902F-4862-4DA9-88A9-759616F0FF9C}" type="presParOf" srcId="{4780937C-78DF-4C39-B37E-EEEB6DED18EB}" destId="{411A4D77-EA41-42B5-94E5-6A0A920CB9FB}" srcOrd="0" destOrd="0" presId="urn:microsoft.com/office/officeart/2009/3/layout/HorizontalOrganizationChart"/>
    <dgm:cxn modelId="{82567063-24EF-4EBB-BDC9-4C2885E0F445}" type="presParOf" srcId="{411A4D77-EA41-42B5-94E5-6A0A920CB9FB}" destId="{B591F2EE-005B-4F76-89DB-5DFE49BB4856}" srcOrd="0" destOrd="0" presId="urn:microsoft.com/office/officeart/2009/3/layout/HorizontalOrganizationChart"/>
    <dgm:cxn modelId="{D86E18CC-F438-424E-B678-1B9D95B124D0}" type="presParOf" srcId="{411A4D77-EA41-42B5-94E5-6A0A920CB9FB}" destId="{F1A89158-62E2-4029-82F9-52024E022804}" srcOrd="1" destOrd="0" presId="urn:microsoft.com/office/officeart/2009/3/layout/HorizontalOrganizationChart"/>
    <dgm:cxn modelId="{0429E223-7594-41AC-BC5C-BDDCD238B677}" type="presParOf" srcId="{4780937C-78DF-4C39-B37E-EEEB6DED18EB}" destId="{6B896BEE-E3B7-4B40-ABB3-70B5368DFB45}" srcOrd="1" destOrd="0" presId="urn:microsoft.com/office/officeart/2009/3/layout/HorizontalOrganizationChart"/>
    <dgm:cxn modelId="{9AD3B769-A65F-4195-8C3C-8FF7DE83D6D1}" type="presParOf" srcId="{4780937C-78DF-4C39-B37E-EEEB6DED18EB}" destId="{F16046A2-B640-44C1-B1A3-193AECC5755B}" srcOrd="2" destOrd="0" presId="urn:microsoft.com/office/officeart/2009/3/layout/HorizontalOrganizationChart"/>
    <dgm:cxn modelId="{953762FB-4570-41B3-883F-5FEA0212380B}" type="presParOf" srcId="{E8582891-7821-4479-A94F-842E5EAE5A82}" destId="{A4E30345-65B7-4D10-B906-1A714E491270}" srcOrd="2" destOrd="0" presId="urn:microsoft.com/office/officeart/2009/3/layout/HorizontalOrganizationChart"/>
    <dgm:cxn modelId="{A94F2C4A-E443-4FCE-869A-45D3589CE40E}" type="presParOf" srcId="{E8582891-7821-4479-A94F-842E5EAE5A82}" destId="{B3416650-F869-4726-86A6-AF6A81FAC506}" srcOrd="3" destOrd="0" presId="urn:microsoft.com/office/officeart/2009/3/layout/HorizontalOrganizationChart"/>
    <dgm:cxn modelId="{5EE074E6-D928-465E-A613-2C6240B37CCD}" type="presParOf" srcId="{B3416650-F869-4726-86A6-AF6A81FAC506}" destId="{6F54CC6E-9AB2-40FC-9BFC-2F8E7FE19B42}" srcOrd="0" destOrd="0" presId="urn:microsoft.com/office/officeart/2009/3/layout/HorizontalOrganizationChart"/>
    <dgm:cxn modelId="{4A3E65B3-D761-466A-8E45-F6B3D00126B3}" type="presParOf" srcId="{6F54CC6E-9AB2-40FC-9BFC-2F8E7FE19B42}" destId="{F40B4513-3176-44F1-81F8-AA5D37DC5754}" srcOrd="0" destOrd="0" presId="urn:microsoft.com/office/officeart/2009/3/layout/HorizontalOrganizationChart"/>
    <dgm:cxn modelId="{FED5EAC5-F4FB-4547-A27B-BC03F3795D9A}" type="presParOf" srcId="{6F54CC6E-9AB2-40FC-9BFC-2F8E7FE19B42}" destId="{E981DD49-0EBE-40DE-9022-B937FEF146E1}" srcOrd="1" destOrd="0" presId="urn:microsoft.com/office/officeart/2009/3/layout/HorizontalOrganizationChart"/>
    <dgm:cxn modelId="{EA6553E6-C33C-4111-B531-A7D2A9D86FB2}" type="presParOf" srcId="{B3416650-F869-4726-86A6-AF6A81FAC506}" destId="{C6C80DD4-A715-40B1-88CD-3A239A4C0D7E}" srcOrd="1" destOrd="0" presId="urn:microsoft.com/office/officeart/2009/3/layout/HorizontalOrganizationChart"/>
    <dgm:cxn modelId="{05CB2E43-C26B-47A0-B3E6-3C04B84A1095}" type="presParOf" srcId="{B3416650-F869-4726-86A6-AF6A81FAC506}" destId="{6462F3CC-5DF7-4ABB-B642-BC15AC304CCF}" srcOrd="2" destOrd="0" presId="urn:microsoft.com/office/officeart/2009/3/layout/HorizontalOrganizationChart"/>
    <dgm:cxn modelId="{3835F2BB-477D-451C-A00A-191FD3A3E9FD}" type="presParOf" srcId="{8889948D-883D-4E8D-ADF9-75B504B12B59}" destId="{772274F4-924A-4987-AC47-32AADAAE2349}" srcOrd="2" destOrd="0" presId="urn:microsoft.com/office/officeart/2009/3/layout/HorizontalOrganizationChart"/>
    <dgm:cxn modelId="{72552930-D30B-4451-A38A-D1D8E2A11B6D}" type="presParOf" srcId="{772274F4-924A-4987-AC47-32AADAAE2349}" destId="{CBA1220E-0917-43B6-B3F8-49E0A86DC142}" srcOrd="0" destOrd="0" presId="urn:microsoft.com/office/officeart/2009/3/layout/HorizontalOrganizationChart"/>
    <dgm:cxn modelId="{BC8A10CE-AFF1-4064-95B1-05CC28041699}" type="presParOf" srcId="{772274F4-924A-4987-AC47-32AADAAE2349}" destId="{E37CEF68-ADA2-40B5-98CA-E596C1F5FE53}" srcOrd="1" destOrd="0" presId="urn:microsoft.com/office/officeart/2009/3/layout/HorizontalOrganizationChart"/>
    <dgm:cxn modelId="{8A56F646-D91B-4678-9976-71F1B084F99F}" type="presParOf" srcId="{E37CEF68-ADA2-40B5-98CA-E596C1F5FE53}" destId="{41A6DA4D-442C-4FF4-82BD-3880DD432FA6}" srcOrd="0" destOrd="0" presId="urn:microsoft.com/office/officeart/2009/3/layout/HorizontalOrganizationChart"/>
    <dgm:cxn modelId="{D9B02A79-EB06-459C-A9B4-F44F87D8B55D}" type="presParOf" srcId="{41A6DA4D-442C-4FF4-82BD-3880DD432FA6}" destId="{1780729B-93C0-400D-AF5C-E3CE32FD3C8B}" srcOrd="0" destOrd="0" presId="urn:microsoft.com/office/officeart/2009/3/layout/HorizontalOrganizationChart"/>
    <dgm:cxn modelId="{FE445BD9-194E-4F83-8F9F-D94DC2E86365}" type="presParOf" srcId="{41A6DA4D-442C-4FF4-82BD-3880DD432FA6}" destId="{1CBF61FB-514F-4563-BD7D-B3DE43479F1D}" srcOrd="1" destOrd="0" presId="urn:microsoft.com/office/officeart/2009/3/layout/HorizontalOrganizationChart"/>
    <dgm:cxn modelId="{32BE185C-5705-4C8B-A096-3809A19DC8FE}" type="presParOf" srcId="{E37CEF68-ADA2-40B5-98CA-E596C1F5FE53}" destId="{4417773D-C2C6-42F6-8062-BD654C26B722}" srcOrd="1" destOrd="0" presId="urn:microsoft.com/office/officeart/2009/3/layout/HorizontalOrganizationChart"/>
    <dgm:cxn modelId="{F58DBDA3-7E59-4E29-A16E-5AC24BC3D3D3}" type="presParOf" srcId="{E37CEF68-ADA2-40B5-98CA-E596C1F5FE53}" destId="{A1358C9C-DD29-4F22-BE03-2F6D1FE18AB2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A1220E-0917-43B6-B3F8-49E0A86DC142}">
      <dsp:nvSpPr>
        <dsp:cNvPr id="0" name=""/>
        <dsp:cNvSpPr/>
      </dsp:nvSpPr>
      <dsp:spPr>
        <a:xfrm>
          <a:off x="2688102" y="1889620"/>
          <a:ext cx="1879135" cy="167779"/>
        </a:xfrm>
        <a:custGeom>
          <a:avLst/>
          <a:gdLst/>
          <a:ahLst/>
          <a:cxnLst/>
          <a:rect l="0" t="0" r="0" b="0"/>
          <a:pathLst>
            <a:path>
              <a:moveTo>
                <a:pt x="0" y="167779"/>
              </a:moveTo>
              <a:lnTo>
                <a:pt x="1879135" y="167779"/>
              </a:lnTo>
              <a:lnTo>
                <a:pt x="1879135" y="0"/>
              </a:lnTo>
            </a:path>
          </a:pathLst>
        </a:custGeom>
        <a:noFill/>
        <a:ln w="12700" cap="flat" cmpd="sng" algn="ctr">
          <a:solidFill>
            <a:schemeClr val="accent4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E30345-65B7-4D10-B906-1A714E491270}">
      <dsp:nvSpPr>
        <dsp:cNvPr id="0" name=""/>
        <dsp:cNvSpPr/>
      </dsp:nvSpPr>
      <dsp:spPr>
        <a:xfrm>
          <a:off x="2688102" y="2057400"/>
          <a:ext cx="3758270" cy="5771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489822" y="0"/>
              </a:lnTo>
              <a:lnTo>
                <a:pt x="3489822" y="577162"/>
              </a:lnTo>
              <a:lnTo>
                <a:pt x="3758270" y="577162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A73DB4-7B7A-4774-BBB5-9D1B559D9CF2}">
      <dsp:nvSpPr>
        <dsp:cNvPr id="0" name=""/>
        <dsp:cNvSpPr/>
      </dsp:nvSpPr>
      <dsp:spPr>
        <a:xfrm>
          <a:off x="2688102" y="1480237"/>
          <a:ext cx="3758270" cy="577162"/>
        </a:xfrm>
        <a:custGeom>
          <a:avLst/>
          <a:gdLst/>
          <a:ahLst/>
          <a:cxnLst/>
          <a:rect l="0" t="0" r="0" b="0"/>
          <a:pathLst>
            <a:path>
              <a:moveTo>
                <a:pt x="0" y="577162"/>
              </a:moveTo>
              <a:lnTo>
                <a:pt x="3489822" y="577162"/>
              </a:lnTo>
              <a:lnTo>
                <a:pt x="3489822" y="0"/>
              </a:lnTo>
              <a:lnTo>
                <a:pt x="3758270" y="0"/>
              </a:lnTo>
            </a:path>
          </a:pathLst>
        </a:custGeom>
        <a:noFill/>
        <a:ln w="12700" cap="flat" cmpd="sng" algn="ctr">
          <a:solidFill>
            <a:schemeClr val="accent5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A87B76-09C9-43EA-8EFB-A6C325798AB0}">
      <dsp:nvSpPr>
        <dsp:cNvPr id="0" name=""/>
        <dsp:cNvSpPr/>
      </dsp:nvSpPr>
      <dsp:spPr>
        <a:xfrm>
          <a:off x="3623" y="1648017"/>
          <a:ext cx="2684478" cy="81876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100" kern="1200" dirty="0"/>
            <a:t>Document</a:t>
          </a:r>
        </a:p>
      </dsp:txBody>
      <dsp:txXfrm>
        <a:off x="3623" y="1648017"/>
        <a:ext cx="2684478" cy="818765"/>
      </dsp:txXfrm>
    </dsp:sp>
    <dsp:sp modelId="{B591F2EE-005B-4F76-89DB-5DFE49BB4856}">
      <dsp:nvSpPr>
        <dsp:cNvPr id="0" name=""/>
        <dsp:cNvSpPr/>
      </dsp:nvSpPr>
      <dsp:spPr>
        <a:xfrm>
          <a:off x="6446372" y="1070854"/>
          <a:ext cx="2684478" cy="818765"/>
        </a:xfrm>
        <a:prstGeom prst="rect">
          <a:avLst/>
        </a:prstGeom>
        <a:solidFill>
          <a:schemeClr val="accent5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noProof="0" dirty="0"/>
            <a:t>Checkpoints</a:t>
          </a:r>
        </a:p>
      </dsp:txBody>
      <dsp:txXfrm>
        <a:off x="6446372" y="1070854"/>
        <a:ext cx="2684478" cy="818765"/>
      </dsp:txXfrm>
    </dsp:sp>
    <dsp:sp modelId="{F40B4513-3176-44F1-81F8-AA5D37DC5754}">
      <dsp:nvSpPr>
        <dsp:cNvPr id="0" name=""/>
        <dsp:cNvSpPr/>
      </dsp:nvSpPr>
      <dsp:spPr>
        <a:xfrm>
          <a:off x="6446372" y="2225179"/>
          <a:ext cx="2684478" cy="81876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noProof="0" dirty="0"/>
            <a:t>Directions</a:t>
          </a:r>
        </a:p>
      </dsp:txBody>
      <dsp:txXfrm>
        <a:off x="6446372" y="2225179"/>
        <a:ext cx="2684478" cy="818765"/>
      </dsp:txXfrm>
    </dsp:sp>
    <dsp:sp modelId="{1780729B-93C0-400D-AF5C-E3CE32FD3C8B}">
      <dsp:nvSpPr>
        <dsp:cNvPr id="0" name=""/>
        <dsp:cNvSpPr/>
      </dsp:nvSpPr>
      <dsp:spPr>
        <a:xfrm>
          <a:off x="3224998" y="1070854"/>
          <a:ext cx="2684478" cy="818765"/>
        </a:xfrm>
        <a:prstGeom prst="rect">
          <a:avLst/>
        </a:prstGeom>
        <a:solidFill>
          <a:schemeClr val="accent4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100" kern="1200" dirty="0"/>
            <a:t>Mijloc transport</a:t>
          </a:r>
        </a:p>
      </dsp:txBody>
      <dsp:txXfrm>
        <a:off x="3224998" y="1070854"/>
        <a:ext cx="2684478" cy="8187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o-RO" dirty="0"/>
          </a:p>
        </p:txBody>
      </p:sp>
      <p:sp>
        <p:nvSpPr>
          <p:cNvPr id="3" name="Substituent dată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ro-RO" smtClean="0"/>
              <a:t>23.10.2016</a:t>
            </a:fld>
            <a:endParaRPr lang="ro-RO" dirty="0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o-RO" dirty="0"/>
          </a:p>
        </p:txBody>
      </p:sp>
      <p:sp>
        <p:nvSpPr>
          <p:cNvPr id="5" name="Substituent număr diapozitiv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 lang="ro-RO" smtClean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o-RO" dirty="0"/>
          </a:p>
        </p:txBody>
      </p:sp>
      <p:sp>
        <p:nvSpPr>
          <p:cNvPr id="3" name="Substituent dată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ro-RO" smtClean="0"/>
              <a:t>23.10.2016</a:t>
            </a:fld>
            <a:endParaRPr lang="ro-RO" dirty="0"/>
          </a:p>
        </p:txBody>
      </p:sp>
      <p:sp>
        <p:nvSpPr>
          <p:cNvPr id="4" name="Substituent imagine diapozitiv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o-RO" dirty="0"/>
          </a:p>
        </p:txBody>
      </p:sp>
      <p:sp>
        <p:nvSpPr>
          <p:cNvPr id="5" name="Substituent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o-RO" dirty="0"/>
              <a:t>Clic pentru editare stiluri text Coordonator</a:t>
            </a:r>
          </a:p>
          <a:p>
            <a:pPr lvl="1"/>
            <a:r>
              <a:rPr lang="ro-RO" dirty="0"/>
              <a:t>Al doilea nivel</a:t>
            </a:r>
          </a:p>
          <a:p>
            <a:pPr lvl="2"/>
            <a:r>
              <a:rPr lang="ro-RO" dirty="0"/>
              <a:t>Al </a:t>
            </a:r>
            <a:r>
              <a:rPr lang="ro-RO" noProof="0" dirty="0"/>
              <a:t>treilea</a:t>
            </a:r>
            <a:r>
              <a:rPr lang="ro-RO" dirty="0"/>
              <a:t> nivel</a:t>
            </a:r>
          </a:p>
          <a:p>
            <a:pPr lvl="3"/>
            <a:r>
              <a:rPr lang="ro-RO" dirty="0"/>
              <a:t>Al patrulea nivel</a:t>
            </a:r>
          </a:p>
          <a:p>
            <a:pPr lvl="4"/>
            <a:r>
              <a:rPr lang="ro-RO" dirty="0"/>
              <a:t>Al cincilea nivel</a:t>
            </a:r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o-RO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 lang="ro-RO" smtClean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ro-RO"/>
              <a:t>Clic pentru editare stil titlu</a:t>
            </a:r>
            <a:endParaRPr lang="ro-RO" dirty="0"/>
          </a:p>
        </p:txBody>
      </p:sp>
      <p:sp>
        <p:nvSpPr>
          <p:cNvPr id="3" name="Subtitlu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o-RO"/>
              <a:t>Faceți clic pentru a edita stilul de subtitlu coordonator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Clic pentru editare stil titlu</a:t>
            </a:r>
            <a:endParaRPr lang="ro-RO" dirty="0"/>
          </a:p>
        </p:txBody>
      </p:sp>
      <p:sp>
        <p:nvSpPr>
          <p:cNvPr id="3" name="Substituent text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ro-RO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ro-RO" smtClean="0"/>
              <a:t>23.10.2016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ro-RO" smtClean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vertical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ro-RO"/>
              <a:t>Clic pentru editare stil titlu</a:t>
            </a:r>
            <a:endParaRPr lang="ro-RO" dirty="0"/>
          </a:p>
        </p:txBody>
      </p:sp>
      <p:sp>
        <p:nvSpPr>
          <p:cNvPr id="3" name="Substituent text vertical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ro-RO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ro-RO" smtClean="0"/>
              <a:t>23.10.2016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ro-RO" smtClean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Clic pentru editare stil titlu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ro-RO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ro-RO" smtClean="0"/>
              <a:t>23.10.2016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ro-RO" smtClean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ro-RO"/>
              <a:t>Clic pentru editare stil titlu</a:t>
            </a:r>
            <a:endParaRPr lang="ro-RO" dirty="0"/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Editați stilurile de text coordonator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ro-RO" smtClean="0"/>
              <a:t>23.10.2016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ro-RO" smtClean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522412" y="381000"/>
            <a:ext cx="9144002" cy="1371600"/>
          </a:xfrm>
        </p:spPr>
        <p:txBody>
          <a:bodyPr/>
          <a:lstStyle/>
          <a:p>
            <a:r>
              <a:rPr lang="ro-RO"/>
              <a:t>Clic pentru editare stil titlu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ro-RO" dirty="0"/>
          </a:p>
        </p:txBody>
      </p:sp>
      <p:sp>
        <p:nvSpPr>
          <p:cNvPr id="4" name="Substituent conținut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ro-RO" dirty="0"/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ro-RO" smtClean="0"/>
              <a:t>23.10.2016</a:t>
            </a:fld>
            <a:endParaRPr lang="ro-RO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ro-RO" smtClean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522412" y="381000"/>
            <a:ext cx="9144002" cy="1371600"/>
          </a:xfrm>
        </p:spPr>
        <p:txBody>
          <a:bodyPr/>
          <a:lstStyle>
            <a:lvl1pPr>
              <a:defRPr/>
            </a:lvl1pPr>
          </a:lstStyle>
          <a:p>
            <a:r>
              <a:rPr lang="ro-RO"/>
              <a:t>Clic pentru editare stil titlu</a:t>
            </a:r>
            <a:endParaRPr lang="ro-RO" dirty="0"/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Editați stilurile de text coordonator</a:t>
            </a:r>
          </a:p>
        </p:txBody>
      </p:sp>
      <p:sp>
        <p:nvSpPr>
          <p:cNvPr id="4" name="Substituent conținut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ro-RO" dirty="0"/>
          </a:p>
        </p:txBody>
      </p:sp>
      <p:sp>
        <p:nvSpPr>
          <p:cNvPr id="5" name="Substituent text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Editați stilurile de text coordonator</a:t>
            </a:r>
          </a:p>
        </p:txBody>
      </p:sp>
      <p:sp>
        <p:nvSpPr>
          <p:cNvPr id="6" name="Substituent conținut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ro-RO" dirty="0"/>
          </a:p>
        </p:txBody>
      </p:sp>
      <p:sp>
        <p:nvSpPr>
          <p:cNvPr id="7" name="Substituent dată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ro-RO" smtClean="0"/>
              <a:t>23.10.2016</a:t>
            </a:fld>
            <a:endParaRPr lang="ro-RO" dirty="0"/>
          </a:p>
        </p:txBody>
      </p:sp>
      <p:sp>
        <p:nvSpPr>
          <p:cNvPr id="8" name="Substituent subsol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9" name="Substituent număr diapozitiv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ro-RO" smtClean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Clic pentru editare stil titlu</a:t>
            </a:r>
            <a:endParaRPr lang="ro-RO" dirty="0"/>
          </a:p>
        </p:txBody>
      </p:sp>
      <p:sp>
        <p:nvSpPr>
          <p:cNvPr id="3" name="Substituent dată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ro-RO" smtClean="0"/>
              <a:t>23.10.2016</a:t>
            </a:fld>
            <a:endParaRPr lang="ro-RO" dirty="0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5" name="Substituent număr diapozitiv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ro-RO" smtClean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ro-RO" smtClean="0"/>
              <a:t>23.10.2016</a:t>
            </a:fld>
            <a:endParaRPr lang="ro-RO" dirty="0"/>
          </a:p>
        </p:txBody>
      </p:sp>
      <p:sp>
        <p:nvSpPr>
          <p:cNvPr id="3" name="Substituent subsol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ro-RO" smtClean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ro-RO"/>
              <a:t>Clic pentru editare stil titlu</a:t>
            </a:r>
            <a:endParaRPr lang="ro-RO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ro-RO" dirty="0"/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Editați stilurile de text coordonator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ro-RO" smtClean="0"/>
              <a:t>23.10.2016</a:t>
            </a:fld>
            <a:endParaRPr lang="ro-RO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ro-RO" smtClean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stituent imagine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ro-RO" dirty="0"/>
          </a:p>
        </p:txBody>
      </p:sp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ro-RO"/>
              <a:t>Clic pentru editare stil titlu</a:t>
            </a:r>
            <a:endParaRPr lang="ro-RO" dirty="0"/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o-RO"/>
              <a:t>Editați stilurile de text coordonator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ro-RO" smtClean="0"/>
              <a:pPr/>
              <a:t>23.10.2016</a:t>
            </a:fld>
            <a:endParaRPr lang="ro-RO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ro-RO" smtClean="0"/>
              <a:pPr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titlu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o-RO" dirty="0"/>
              <a:t>Clic pentru editare stil titlu</a:t>
            </a:r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 dirty="0"/>
              <a:t>Clic pentru editare stiluri text Coordonator</a:t>
            </a:r>
          </a:p>
          <a:p>
            <a:pPr lvl="1"/>
            <a:r>
              <a:rPr lang="ro-RO" dirty="0"/>
              <a:t>Al doilea nivel</a:t>
            </a:r>
          </a:p>
          <a:p>
            <a:pPr lvl="2"/>
            <a:r>
              <a:rPr lang="ro-RO" dirty="0"/>
              <a:t>Al treilea nivel</a:t>
            </a:r>
          </a:p>
          <a:p>
            <a:pPr lvl="3"/>
            <a:r>
              <a:rPr lang="ro-RO" dirty="0"/>
              <a:t>Al patrulea nivel</a:t>
            </a:r>
          </a:p>
          <a:p>
            <a:pPr lvl="4"/>
            <a:r>
              <a:rPr lang="ro-RO" dirty="0"/>
              <a:t>Al cincilea nivel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ro-RO" smtClean="0"/>
              <a:pPr/>
              <a:t>23.10.2016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o-RO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ro-RO" smtClean="0"/>
              <a:pPr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u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 defTabSz="914400">
              <a:lnSpc>
                <a:spcPct val="80000"/>
              </a:lnSpc>
              <a:spcBef>
                <a:spcPct val="0"/>
              </a:spcBef>
              <a:buNone/>
            </a:pPr>
            <a:r>
              <a:rPr lang="ro-RO" b="1" dirty="0"/>
              <a:t>EZ</a:t>
            </a:r>
            <a:r>
              <a:rPr lang="en-US" b="1" dirty="0"/>
              <a:t>’</a:t>
            </a:r>
            <a:r>
              <a:rPr lang="en-US" i="1" dirty="0"/>
              <a:t>B</a:t>
            </a:r>
            <a:r>
              <a:rPr lang="ro-RO" i="1" dirty="0" err="1"/>
              <a:t>irocracy</a:t>
            </a:r>
            <a:endParaRPr lang="ro-RO" dirty="0"/>
          </a:p>
        </p:txBody>
      </p:sp>
      <p:sp>
        <p:nvSpPr>
          <p:cNvPr id="4" name="Subtitlu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 algn="l">
              <a:spcBef>
                <a:spcPts val="0"/>
              </a:spcBef>
              <a:buNone/>
            </a:pPr>
            <a:r>
              <a:rPr lang="ro-RO" dirty="0"/>
              <a:t>Eficiență ÎN OBȚINEREA DOCUMENTELOR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Probleme</a:t>
            </a:r>
            <a:endParaRPr lang="en-US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Eliberarea actelor:</a:t>
            </a:r>
          </a:p>
          <a:p>
            <a:pPr lvl="1"/>
            <a:r>
              <a:rPr lang="ro-RO" dirty="0"/>
              <a:t>Proces de lunga durată</a:t>
            </a:r>
          </a:p>
          <a:p>
            <a:pPr lvl="1"/>
            <a:r>
              <a:rPr lang="ro-RO" dirty="0"/>
              <a:t>Ambiguu</a:t>
            </a:r>
          </a:p>
          <a:p>
            <a:pPr lvl="1"/>
            <a:r>
              <a:rPr lang="ro-RO" dirty="0"/>
              <a:t>Necesita deplasarea in mai multe locații</a:t>
            </a:r>
          </a:p>
          <a:p>
            <a:pPr marL="231775" lvl="1" indent="0">
              <a:buNone/>
            </a:pPr>
            <a:endParaRPr lang="ro-RO" dirty="0"/>
          </a:p>
          <a:p>
            <a:pPr marL="231775" lvl="1" indent="0">
              <a:buNone/>
            </a:pP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1283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u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Aplicație</a:t>
            </a:r>
            <a:endParaRPr lang="en-US" dirty="0"/>
          </a:p>
        </p:txBody>
      </p:sp>
      <p:graphicFrame>
        <p:nvGraphicFramePr>
          <p:cNvPr id="11" name="Substituent conținut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6806808"/>
              </p:ext>
            </p:extLst>
          </p:nvPr>
        </p:nvGraphicFramePr>
        <p:xfrm>
          <a:off x="1522413" y="1905000"/>
          <a:ext cx="9134475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CasetăText 11"/>
          <p:cNvSpPr txBox="1"/>
          <p:nvPr/>
        </p:nvSpPr>
        <p:spPr>
          <a:xfrm>
            <a:off x="3275012" y="1487168"/>
            <a:ext cx="58060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ro-RO" dirty="0"/>
              <a:t>Flux</a:t>
            </a:r>
          </a:p>
        </p:txBody>
      </p:sp>
    </p:spTree>
    <p:extLst>
      <p:ext uri="{BB962C8B-B14F-4D97-AF65-F5344CB8AC3E}">
        <p14:creationId xmlns:p14="http://schemas.microsoft.com/office/powerpoint/2010/main" val="2681425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Aplicație</a:t>
            </a:r>
            <a:endParaRPr lang="en-US" dirty="0"/>
          </a:p>
        </p:txBody>
      </p:sp>
      <p:pic>
        <p:nvPicPr>
          <p:cNvPr id="11" name="Substituent conținut 1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8612" y="1828800"/>
            <a:ext cx="8153399" cy="4782873"/>
          </a:xfrm>
          <a:prstGeom prst="rect">
            <a:avLst/>
          </a:prstGeom>
        </p:spPr>
      </p:pic>
      <p:sp>
        <p:nvSpPr>
          <p:cNvPr id="12" name="CasetăText 11"/>
          <p:cNvSpPr txBox="1"/>
          <p:nvPr/>
        </p:nvSpPr>
        <p:spPr>
          <a:xfrm>
            <a:off x="3275012" y="1467594"/>
            <a:ext cx="1339406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ro-RO" dirty="0"/>
              <a:t>Flux - Cazier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895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1800"/>
              </a:spcBef>
              <a:buClr>
                <a:srgbClr val="56C5FF"/>
              </a:buClr>
              <a:buSzPct val="100000"/>
            </a:pPr>
            <a:r>
              <a:rPr lang="ro-RO" dirty="0"/>
              <a:t>Pro</a:t>
            </a:r>
            <a:r>
              <a:rPr lang="en-US" dirty="0" err="1"/>
              <a:t>ces</a:t>
            </a:r>
            <a:r>
              <a:rPr lang="en-US" dirty="0"/>
              <a:t> </a:t>
            </a:r>
            <a:r>
              <a:rPr lang="en-US" dirty="0" err="1"/>
              <a:t>dezvoltare</a:t>
            </a:r>
            <a:endParaRPr lang="en-US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Google </a:t>
            </a:r>
            <a:r>
              <a:rPr lang="ro-RO" dirty="0" err="1"/>
              <a:t>Maps</a:t>
            </a:r>
            <a:r>
              <a:rPr lang="ro-RO" dirty="0"/>
              <a:t> API (</a:t>
            </a:r>
            <a:r>
              <a:rPr lang="ro-RO" dirty="0" err="1"/>
              <a:t>places</a:t>
            </a:r>
            <a:r>
              <a:rPr lang="ro-RO" dirty="0"/>
              <a:t>/</a:t>
            </a:r>
            <a:r>
              <a:rPr lang="ro-RO" dirty="0" err="1"/>
              <a:t>directions</a:t>
            </a:r>
            <a:r>
              <a:rPr lang="ro-RO" dirty="0"/>
              <a:t>)</a:t>
            </a:r>
          </a:p>
          <a:p>
            <a:pPr lvl="1"/>
            <a:r>
              <a:rPr lang="ro-RO" dirty="0"/>
              <a:t>Număr limitat de </a:t>
            </a:r>
            <a:r>
              <a:rPr lang="ro-RO" dirty="0" err="1"/>
              <a:t>requesturi</a:t>
            </a:r>
            <a:endParaRPr lang="ro-RO" dirty="0"/>
          </a:p>
          <a:p>
            <a:pPr lvl="1"/>
            <a:r>
              <a:rPr lang="ro-RO" dirty="0"/>
              <a:t>Acuratețe scăzută a rezultatelor</a:t>
            </a:r>
          </a:p>
          <a:p>
            <a:pPr lvl="1"/>
            <a:r>
              <a:rPr lang="ro-RO" dirty="0"/>
              <a:t>Integrare cu angular</a:t>
            </a:r>
          </a:p>
          <a:p>
            <a:r>
              <a:rPr lang="ro-RO" dirty="0" err="1"/>
              <a:t>MongoDB</a:t>
            </a:r>
            <a:r>
              <a:rPr lang="ro-RO" dirty="0"/>
              <a:t> (</a:t>
            </a:r>
            <a:r>
              <a:rPr lang="ro-RO" dirty="0" err="1"/>
              <a:t>Mongoose</a:t>
            </a:r>
            <a:r>
              <a:rPr lang="ro-RO" dirty="0"/>
              <a:t>)</a:t>
            </a:r>
          </a:p>
          <a:p>
            <a:r>
              <a:rPr lang="ro-RO" dirty="0" err="1"/>
              <a:t>NodeJS</a:t>
            </a:r>
            <a:r>
              <a:rPr lang="ro-RO" dirty="0"/>
              <a:t> (Express)</a:t>
            </a:r>
            <a:endParaRPr lang="en-US" dirty="0"/>
          </a:p>
          <a:p>
            <a:r>
              <a:rPr lang="en-US" dirty="0" err="1"/>
              <a:t>Achizi</a:t>
            </a:r>
            <a:r>
              <a:rPr lang="ro-RO" dirty="0"/>
              <a:t>ție documente</a:t>
            </a:r>
          </a:p>
        </p:txBody>
      </p:sp>
    </p:spTree>
    <p:extLst>
      <p:ext uri="{BB962C8B-B14F-4D97-AF65-F5344CB8AC3E}">
        <p14:creationId xmlns:p14="http://schemas.microsoft.com/office/powerpoint/2010/main" val="589330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Pro</a:t>
            </a:r>
            <a:r>
              <a:rPr lang="en-US" dirty="0" err="1"/>
              <a:t>ces</a:t>
            </a:r>
            <a:r>
              <a:rPr lang="en-US" dirty="0"/>
              <a:t> </a:t>
            </a:r>
            <a:r>
              <a:rPr lang="en-US" dirty="0" err="1"/>
              <a:t>dezvoltare</a:t>
            </a:r>
            <a:endParaRPr lang="en-US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Exploatare Google API – funcționalitate </a:t>
            </a:r>
          </a:p>
          <a:p>
            <a:r>
              <a:rPr lang="ro-RO" dirty="0"/>
              <a:t>Extindere pe mobil (direcționare)</a:t>
            </a:r>
          </a:p>
          <a:p>
            <a:r>
              <a:rPr lang="ro-RO" dirty="0"/>
              <a:t>Open Street </a:t>
            </a:r>
            <a:r>
              <a:rPr lang="ro-RO" dirty="0" err="1"/>
              <a:t>Maps</a:t>
            </a:r>
            <a:r>
              <a:rPr lang="ro-RO" dirty="0"/>
              <a:t> </a:t>
            </a:r>
            <a:r>
              <a:rPr lang="ro-RO" dirty="0" err="1"/>
              <a:t>vs</a:t>
            </a:r>
            <a:r>
              <a:rPr lang="ro-RO" dirty="0"/>
              <a:t> Google </a:t>
            </a:r>
            <a:r>
              <a:rPr lang="ro-RO" dirty="0" err="1"/>
              <a:t>Maps</a:t>
            </a:r>
            <a:r>
              <a:rPr lang="ro-RO" dirty="0"/>
              <a:t> ?</a:t>
            </a:r>
          </a:p>
          <a:p>
            <a:r>
              <a:rPr lang="ro-RO" dirty="0"/>
              <a:t>Feedback pe locații -</a:t>
            </a:r>
            <a:r>
              <a:rPr lang="en-US" dirty="0"/>
              <a:t>&gt; </a:t>
            </a:r>
            <a:r>
              <a:rPr lang="en-US" dirty="0" err="1"/>
              <a:t>paralelizarea</a:t>
            </a:r>
            <a:r>
              <a:rPr lang="en-US" dirty="0"/>
              <a:t> pa</a:t>
            </a:r>
            <a:r>
              <a:rPr lang="ro-RO" dirty="0"/>
              <a:t>ș</a:t>
            </a:r>
            <a:r>
              <a:rPr lang="en-US" dirty="0" err="1"/>
              <a:t>ilor</a:t>
            </a:r>
            <a:endParaRPr lang="ro-RO" dirty="0"/>
          </a:p>
          <a:p>
            <a:r>
              <a:rPr lang="ro-RO" dirty="0"/>
              <a:t>Extindere dependențe între flux-uri</a:t>
            </a:r>
          </a:p>
          <a:p>
            <a:endParaRPr lang="ro-RO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204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Tehnologii</a:t>
            </a:r>
          </a:p>
        </p:txBody>
      </p:sp>
      <p:sp>
        <p:nvSpPr>
          <p:cNvPr id="6" name="Substituent text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Frontend</a:t>
            </a:r>
          </a:p>
        </p:txBody>
      </p:sp>
      <p:sp>
        <p:nvSpPr>
          <p:cNvPr id="7" name="Substituent conținut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ro-RO" dirty="0" err="1"/>
              <a:t>AngularJS</a:t>
            </a:r>
            <a:endParaRPr lang="ro-RO" dirty="0"/>
          </a:p>
          <a:p>
            <a:r>
              <a:rPr lang="ro-RO" dirty="0"/>
              <a:t> </a:t>
            </a:r>
            <a:r>
              <a:rPr lang="ro-RO" dirty="0" err="1"/>
              <a:t>Grunt</a:t>
            </a:r>
            <a:endParaRPr lang="ro-RO" dirty="0"/>
          </a:p>
          <a:p>
            <a:r>
              <a:rPr lang="ro-RO" dirty="0" err="1"/>
              <a:t>Bower</a:t>
            </a:r>
            <a:endParaRPr lang="ro-RO" dirty="0"/>
          </a:p>
          <a:p>
            <a:r>
              <a:rPr lang="ro-RO" dirty="0"/>
              <a:t>Karma</a:t>
            </a:r>
          </a:p>
        </p:txBody>
      </p:sp>
      <p:sp>
        <p:nvSpPr>
          <p:cNvPr id="8" name="Substituent text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o-RO" dirty="0"/>
              <a:t>BACKEND</a:t>
            </a:r>
            <a:endParaRPr lang="en-US" dirty="0"/>
          </a:p>
        </p:txBody>
      </p:sp>
      <p:sp>
        <p:nvSpPr>
          <p:cNvPr id="9" name="Substituent conținut 8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ro-RO" dirty="0" err="1"/>
              <a:t>NodeJS</a:t>
            </a:r>
            <a:r>
              <a:rPr lang="ro-RO" dirty="0"/>
              <a:t> (</a:t>
            </a:r>
            <a:r>
              <a:rPr lang="ro-RO" dirty="0" err="1"/>
              <a:t>ExpressJS</a:t>
            </a:r>
            <a:r>
              <a:rPr lang="ro-RO" dirty="0"/>
              <a:t>)</a:t>
            </a:r>
          </a:p>
          <a:p>
            <a:r>
              <a:rPr lang="ro-RO" dirty="0" err="1"/>
              <a:t>MongoDB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506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Echipa</a:t>
            </a:r>
            <a:endParaRPr lang="en-US" dirty="0"/>
          </a:p>
        </p:txBody>
      </p:sp>
      <p:pic>
        <p:nvPicPr>
          <p:cNvPr id="4" name="Substituent conținut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6012" y="2514600"/>
            <a:ext cx="1981200" cy="2062843"/>
          </a:xfrm>
          <a:prstGeom prst="rect">
            <a:avLst/>
          </a:prstGeom>
        </p:spPr>
      </p:pic>
      <p:pic>
        <p:nvPicPr>
          <p:cNvPr id="5" name="Imagin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4812" y="2515299"/>
            <a:ext cx="1799385" cy="2074028"/>
          </a:xfrm>
          <a:prstGeom prst="rect">
            <a:avLst/>
          </a:prstGeom>
        </p:spPr>
      </p:pic>
      <p:pic>
        <p:nvPicPr>
          <p:cNvPr id="6" name="Imagin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6188" y="2488035"/>
            <a:ext cx="1868050" cy="2097796"/>
          </a:xfrm>
          <a:prstGeom prst="rect">
            <a:avLst/>
          </a:prstGeom>
        </p:spPr>
      </p:pic>
      <p:pic>
        <p:nvPicPr>
          <p:cNvPr id="7" name="Imagin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2993" y="2488035"/>
            <a:ext cx="1968984" cy="2097796"/>
          </a:xfrm>
          <a:prstGeom prst="rect">
            <a:avLst/>
          </a:prstGeom>
        </p:spPr>
      </p:pic>
      <p:sp>
        <p:nvSpPr>
          <p:cNvPr id="8" name="CasetăText 7"/>
          <p:cNvSpPr txBox="1"/>
          <p:nvPr/>
        </p:nvSpPr>
        <p:spPr>
          <a:xfrm>
            <a:off x="2208212" y="4724400"/>
            <a:ext cx="62869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Andi</a:t>
            </a:r>
          </a:p>
        </p:txBody>
      </p:sp>
      <p:sp>
        <p:nvSpPr>
          <p:cNvPr id="9" name="CasetăText 8"/>
          <p:cNvSpPr txBox="1"/>
          <p:nvPr/>
        </p:nvSpPr>
        <p:spPr>
          <a:xfrm>
            <a:off x="4288982" y="4724400"/>
            <a:ext cx="715260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ro-RO" dirty="0"/>
              <a:t>Dorin</a:t>
            </a:r>
          </a:p>
        </p:txBody>
      </p:sp>
      <p:sp>
        <p:nvSpPr>
          <p:cNvPr id="10" name="CasetăText 9"/>
          <p:cNvSpPr txBox="1"/>
          <p:nvPr/>
        </p:nvSpPr>
        <p:spPr>
          <a:xfrm>
            <a:off x="6346440" y="4724400"/>
            <a:ext cx="867545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ro-RO" dirty="0"/>
              <a:t>Ancuța</a:t>
            </a:r>
            <a:endParaRPr lang="en-US" dirty="0"/>
          </a:p>
        </p:txBody>
      </p:sp>
      <p:sp>
        <p:nvSpPr>
          <p:cNvPr id="11" name="CasetăText 10"/>
          <p:cNvSpPr txBox="1"/>
          <p:nvPr/>
        </p:nvSpPr>
        <p:spPr>
          <a:xfrm>
            <a:off x="8622603" y="4724400"/>
            <a:ext cx="769763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ro-RO" dirty="0"/>
              <a:t>Mihail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856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AJUTOOOOOOR!</a:t>
            </a:r>
            <a:endParaRPr lang="en-US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Seturi de date oficiale</a:t>
            </a:r>
          </a:p>
          <a:p>
            <a:r>
              <a:rPr lang="ro-RO"/>
              <a:t>Promovarea aplicației</a:t>
            </a:r>
            <a:endParaRPr lang="ro-RO" dirty="0"/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538610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Digital Blue Tunnel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Digital Blue Tunnel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Digital Blue Tunnel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E257D54-B65D-4775-8A47-BF76CA13EEE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Prezentare cu tunel digital albastru (ecran lat)</Template>
  <TotalTime>0</TotalTime>
  <Words>124</Words>
  <Application>Microsoft Office PowerPoint</Application>
  <PresentationFormat>Particularizare</PresentationFormat>
  <Paragraphs>46</Paragraphs>
  <Slides>9</Slides>
  <Notes>0</Notes>
  <HiddenSlides>0</HiddenSlides>
  <MMClips>0</MMClips>
  <ScaleCrop>false</ScaleCrop>
  <HeadingPairs>
    <vt:vector size="6" baseType="variant">
      <vt:variant>
        <vt:lpstr>Fonturi utilizate</vt:lpstr>
      </vt:variant>
      <vt:variant>
        <vt:i4>2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9</vt:i4>
      </vt:variant>
    </vt:vector>
  </HeadingPairs>
  <TitlesOfParts>
    <vt:vector size="12" baseType="lpstr">
      <vt:lpstr>Arial</vt:lpstr>
      <vt:lpstr>Corbel</vt:lpstr>
      <vt:lpstr>Digital Blue Tunnel 16x9</vt:lpstr>
      <vt:lpstr>EZ’Birocracy</vt:lpstr>
      <vt:lpstr>Probleme</vt:lpstr>
      <vt:lpstr>Aplicație</vt:lpstr>
      <vt:lpstr>Aplicație</vt:lpstr>
      <vt:lpstr>Proces dezvoltare</vt:lpstr>
      <vt:lpstr>Proces dezvoltare</vt:lpstr>
      <vt:lpstr>Tehnologii</vt:lpstr>
      <vt:lpstr>Echipa</vt:lpstr>
      <vt:lpstr>AJUTOOOOOOR!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2016-10-23T08:42:35Z</dcterms:created>
  <dcterms:modified xsi:type="dcterms:W3CDTF">2016-10-23T13:02:41Z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TC028952619991</vt:lpwstr>
  </property>
</Properties>
</file>

<file path=docProps/thumbnail.jpeg>
</file>